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7" r:id="rId2"/>
    <p:sldId id="305" r:id="rId3"/>
    <p:sldId id="306" r:id="rId4"/>
    <p:sldId id="302" r:id="rId5"/>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02"/>
    <p:restoredTop sz="94794"/>
  </p:normalViewPr>
  <p:slideViewPr>
    <p:cSldViewPr snapToGrid="0">
      <p:cViewPr varScale="1">
        <p:scale>
          <a:sx n="216" d="100"/>
          <a:sy n="216" d="100"/>
        </p:scale>
        <p:origin x="184" y="5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24/4/2025</a:t>
            </a:fld>
            <a:endParaRPr lang="en-AU"/>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580101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17400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4/24/25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4/24/25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4/24/25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4/24/25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4/24/25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4/24/25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4/24/25</a:t>
            </a:fld>
            <a:endParaRPr lang="en-US"/>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4/24/25</a:t>
            </a:fld>
            <a:endParaRPr lang="en-US"/>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4/24/25</a:t>
            </a:fld>
            <a:endParaRPr lang="en-US"/>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4/24/25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4/24/25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4/24/25</a:t>
            </a:fld>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Hebrews 1:1-4</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1 Slide</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015668"/>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dirty="0">
                <a:solidFill>
                  <a:srgbClr val="FFFFFF"/>
                </a:solidFill>
                <a:effectLst/>
                <a:latin typeface="Times New Roman" panose="02020603050405020304" pitchFamily="18" charset="0"/>
                <a:ea typeface="Times New Roman" panose="02020603050405020304" pitchFamily="18" charset="0"/>
              </a:rPr>
              <a:t>1 </a:t>
            </a:r>
            <a:r>
              <a:rPr lang="en-AU" sz="2800" dirty="0">
                <a:solidFill>
                  <a:srgbClr val="FFFFFF"/>
                </a:solidFill>
                <a:effectLst/>
                <a:latin typeface="Times New Roman" panose="02020603050405020304" pitchFamily="18" charset="0"/>
                <a:ea typeface="Times New Roman" panose="02020603050405020304" pitchFamily="18" charset="0"/>
              </a:rPr>
              <a:t>Long ago, at many times and in many ways, God spoke to our fathers by the prophets, </a:t>
            </a:r>
            <a:r>
              <a:rPr lang="en-AU" sz="2800" b="1" baseline="30000" dirty="0">
                <a:solidFill>
                  <a:srgbClr val="FFFFFF"/>
                </a:solidFill>
                <a:effectLst/>
                <a:latin typeface="Times New Roman" panose="02020603050405020304" pitchFamily="18" charset="0"/>
                <a:ea typeface="Times New Roman" panose="02020603050405020304" pitchFamily="18" charset="0"/>
              </a:rPr>
              <a:t>2 </a:t>
            </a:r>
            <a:r>
              <a:rPr lang="en-AU" sz="2800" dirty="0">
                <a:solidFill>
                  <a:srgbClr val="FFFFFF"/>
                </a:solidFill>
                <a:effectLst/>
                <a:latin typeface="Times New Roman" panose="02020603050405020304" pitchFamily="18" charset="0"/>
                <a:ea typeface="Times New Roman" panose="02020603050405020304" pitchFamily="18" charset="0"/>
              </a:rPr>
              <a:t>but in these last days he has spoken to us by his Son, whom he appointed the heir of all things, through whom also he created the world.  </a:t>
            </a:r>
            <a:r>
              <a:rPr lang="en-AU" sz="2800" b="1" baseline="30000" dirty="0">
                <a:solidFill>
                  <a:srgbClr val="FFFFFF"/>
                </a:solidFill>
                <a:effectLst/>
                <a:latin typeface="Times New Roman" panose="02020603050405020304" pitchFamily="18" charset="0"/>
                <a:ea typeface="Times New Roman" panose="02020603050405020304" pitchFamily="18" charset="0"/>
              </a:rPr>
              <a:t>3 </a:t>
            </a:r>
            <a:r>
              <a:rPr lang="en-AU" sz="2800" dirty="0">
                <a:solidFill>
                  <a:srgbClr val="FFFFFF"/>
                </a:solidFill>
                <a:effectLst/>
                <a:latin typeface="Times New Roman" panose="02020603050405020304" pitchFamily="18" charset="0"/>
                <a:ea typeface="Times New Roman" panose="02020603050405020304" pitchFamily="18" charset="0"/>
              </a:rPr>
              <a:t>He is the radiance of the glory of God and the exact imprint of his nature, and he upholds the universe by the word of his power.  After making purification for sins, he sat down at the right hand of the Majesty on high, </a:t>
            </a:r>
            <a:r>
              <a:rPr lang="en-AU" sz="2800" b="1" baseline="30000" dirty="0">
                <a:solidFill>
                  <a:srgbClr val="FFFFFF"/>
                </a:solidFill>
                <a:effectLst/>
                <a:latin typeface="Times New Roman" panose="02020603050405020304" pitchFamily="18" charset="0"/>
                <a:ea typeface="Times New Roman" panose="02020603050405020304" pitchFamily="18" charset="0"/>
              </a:rPr>
              <a:t>4 </a:t>
            </a:r>
            <a:r>
              <a:rPr lang="en-AU" sz="2800" dirty="0">
                <a:solidFill>
                  <a:srgbClr val="FFFFFF"/>
                </a:solidFill>
                <a:effectLst/>
                <a:latin typeface="Times New Roman" panose="02020603050405020304" pitchFamily="18" charset="0"/>
                <a:ea typeface="Times New Roman" panose="02020603050405020304" pitchFamily="18" charset="0"/>
              </a:rPr>
              <a:t>having become as much superior to angels as the name he has inherited is more excellent than theirs.</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562960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pic>
        <p:nvPicPr>
          <p:cNvPr id="1026" name="Picture 2" descr="Seriously Overengineered Mousetrap">
            <a:extLst>
              <a:ext uri="{FF2B5EF4-FFF2-40B4-BE49-F238E27FC236}">
                <a16:creationId xmlns:a16="http://schemas.microsoft.com/office/drawing/2014/main" id="{E82FBA4E-827C-B925-179E-E6BD60CB55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6035040" cy="453099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Ratsak Fastkill Mouse Trap - 2 Pack">
            <a:extLst>
              <a:ext uri="{FF2B5EF4-FFF2-40B4-BE49-F238E27FC236}">
                <a16:creationId xmlns:a16="http://schemas.microsoft.com/office/drawing/2014/main" id="{39104EF4-33F1-7A80-87BF-29B30951289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5520" t="10720" r="22640" b="3840"/>
          <a:stretch/>
        </p:blipFill>
        <p:spPr bwMode="auto">
          <a:xfrm>
            <a:off x="5934456" y="0"/>
            <a:ext cx="3209544" cy="528980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40647523-F455-3546-48A8-74518C66E64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3898" y="3145004"/>
            <a:ext cx="3858638" cy="257242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58336D6-68FF-C16E-4B36-27FB701038AC}"/>
              </a:ext>
            </a:extLst>
          </p:cNvPr>
          <p:cNvSpPr txBox="1"/>
          <p:nvPr/>
        </p:nvSpPr>
        <p:spPr>
          <a:xfrm>
            <a:off x="25944" y="-2"/>
            <a:ext cx="5836592" cy="523220"/>
          </a:xfrm>
          <a:prstGeom prst="rect">
            <a:avLst/>
          </a:prstGeom>
          <a:gradFill flip="none" rotWithShape="1">
            <a:gsLst>
              <a:gs pos="0">
                <a:schemeClr val="bg2"/>
              </a:gs>
              <a:gs pos="22000">
                <a:schemeClr val="tx1">
                  <a:lumMod val="65000"/>
                  <a:lumOff val="35000"/>
                </a:schemeClr>
              </a:gs>
              <a:gs pos="83000">
                <a:schemeClr val="tx1">
                  <a:lumMod val="65000"/>
                  <a:lumOff val="35000"/>
                </a:schemeClr>
              </a:gs>
              <a:gs pos="100000">
                <a:schemeClr val="bg2">
                  <a:lumMod val="90000"/>
                  <a:alpha val="76885"/>
                </a:schemeClr>
              </a:gs>
            </a:gsLst>
            <a:path path="circle">
              <a:fillToRect l="100000" t="100000"/>
            </a:path>
            <a:tileRect r="-100000" b="-100000"/>
          </a:gra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2800"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Quest for a Better Mousetrap</a:t>
            </a:r>
            <a:endParaRPr kumimoji="0" lang="en-AU" sz="2400"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3173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D91611C-D667-471D-0C57-E00B23995D5D}"/>
              </a:ext>
            </a:extLst>
          </p:cNvPr>
          <p:cNvSpPr txBox="1"/>
          <p:nvPr/>
        </p:nvSpPr>
        <p:spPr>
          <a:xfrm>
            <a:off x="12972" y="2709"/>
            <a:ext cx="2157991"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When Faith fades</a:t>
            </a:r>
          </a:p>
        </p:txBody>
      </p:sp>
      <p:sp>
        <p:nvSpPr>
          <p:cNvPr id="5" name="TextBox 4">
            <a:extLst>
              <a:ext uri="{FF2B5EF4-FFF2-40B4-BE49-F238E27FC236}">
                <a16:creationId xmlns:a16="http://schemas.microsoft.com/office/drawing/2014/main" id="{643F6C5B-5174-25CF-A832-0E311D339CB1}"/>
              </a:ext>
            </a:extLst>
          </p:cNvPr>
          <p:cNvSpPr txBox="1"/>
          <p:nvPr/>
        </p:nvSpPr>
        <p:spPr>
          <a:xfrm>
            <a:off x="19288" y="2135804"/>
            <a:ext cx="9124712" cy="492443"/>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89"/>
                </a:solidFill>
                <a:effectLst/>
                <a:uLnTx/>
                <a:uFillTx/>
                <a:latin typeface="Times New Roman" panose="02020603050405020304" pitchFamily="18" charset="0"/>
                <a:ea typeface="+mn-ea"/>
                <a:cs typeface="Times New Roman" panose="02020603050405020304" pitchFamily="18" charset="0"/>
              </a:rPr>
              <a:t>Always a better mousetrap....</a:t>
            </a:r>
            <a:r>
              <a:rPr kumimoji="0" lang="en-AU" sz="2000" b="0" i="0" u="none" strike="noStrike" kern="1200" cap="none" spc="0" normalizeH="0" baseline="0" noProof="0" dirty="0">
                <a:ln>
                  <a:noFill/>
                </a:ln>
                <a:solidFill>
                  <a:srgbClr val="FFFFBD"/>
                </a:solidFill>
                <a:effectLst/>
                <a:uLnTx/>
                <a:uFillTx/>
                <a:latin typeface="Times New Roman" panose="02020603050405020304" pitchFamily="18" charset="0"/>
                <a:ea typeface="+mn-ea"/>
                <a:cs typeface="Times New Roman" panose="02020603050405020304" pitchFamily="18" charset="0"/>
              </a:rPr>
              <a:t> </a:t>
            </a:r>
            <a:r>
              <a:rPr kumimoji="0" lang="en-AU"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But  </a:t>
            </a:r>
            <a:r>
              <a:rPr kumimoji="0" lang="en-AU" sz="26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NOTHING   is better than Christ Jesus</a:t>
            </a:r>
          </a:p>
        </p:txBody>
      </p:sp>
      <p:sp>
        <p:nvSpPr>
          <p:cNvPr id="6" name="TextBox 5">
            <a:extLst>
              <a:ext uri="{FF2B5EF4-FFF2-40B4-BE49-F238E27FC236}">
                <a16:creationId xmlns:a16="http://schemas.microsoft.com/office/drawing/2014/main" id="{767A49A1-7B8B-F9B6-CD7F-2A5833DFCBB3}"/>
              </a:ext>
            </a:extLst>
          </p:cNvPr>
          <p:cNvSpPr txBox="1"/>
          <p:nvPr/>
        </p:nvSpPr>
        <p:spPr>
          <a:xfrm>
            <a:off x="1997727" y="0"/>
            <a:ext cx="6574036" cy="923330"/>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human quest to look for something “better”;</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Discontent</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one’s spiritual experience;</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noProof="0" dirty="0">
                <a:solidFill>
                  <a:prstClr val="white"/>
                </a:solidFill>
                <a:latin typeface="Times New Roman" panose="02020603050405020304" pitchFamily="18" charset="0"/>
                <a:cs typeface="Times New Roman" panose="02020603050405020304" pitchFamily="18" charset="0"/>
              </a:rPr>
              <a:t>Neglected faith can become a hidden faith / past faith / lost faith.</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7" name="TextBox 6">
            <a:extLst>
              <a:ext uri="{FF2B5EF4-FFF2-40B4-BE49-F238E27FC236}">
                <a16:creationId xmlns:a16="http://schemas.microsoft.com/office/drawing/2014/main" id="{8A811C98-E371-857A-1194-311C32F099EC}"/>
              </a:ext>
            </a:extLst>
          </p:cNvPr>
          <p:cNvSpPr txBox="1"/>
          <p:nvPr/>
        </p:nvSpPr>
        <p:spPr>
          <a:xfrm>
            <a:off x="475397" y="925967"/>
            <a:ext cx="8096366" cy="646331"/>
          </a:xfrm>
          <a:prstGeom prst="rect">
            <a:avLst/>
          </a:prstGeom>
          <a:noFill/>
          <a:ln w="15875">
            <a:solidFill>
              <a:schemeClr val="tx2">
                <a:lumMod val="10000"/>
                <a:lumOff val="90000"/>
              </a:schemeClr>
            </a:solidFill>
          </a:ln>
        </p:spPr>
        <p:txBody>
          <a:bodyPr wrap="square" rtlCol="0">
            <a:spAutoFit/>
          </a:bodyPr>
          <a:lstStyle/>
          <a:p>
            <a:pPr lvl="0">
              <a:defRPr/>
            </a:pPr>
            <a:r>
              <a:rPr lang="en-AU" dirty="0">
                <a:solidFill>
                  <a:srgbClr val="FFFF00"/>
                </a:solidFill>
                <a:latin typeface="Times New Roman" panose="02020603050405020304" pitchFamily="18" charset="0"/>
                <a:cs typeface="Times New Roman" panose="02020603050405020304" pitchFamily="18" charset="0"/>
              </a:rPr>
              <a:t>Hebrews </a:t>
            </a:r>
            <a:r>
              <a:rPr lang="en-AU" dirty="0">
                <a:solidFill>
                  <a:prstClr val="white"/>
                </a:solidFill>
                <a:latin typeface="Times New Roman" panose="02020603050405020304" pitchFamily="18" charset="0"/>
                <a:cs typeface="Times New Roman" panose="02020603050405020304" pitchFamily="18" charset="0"/>
              </a:rPr>
              <a:t>  A sermon-letter written to a church who suffered persecution.</a:t>
            </a:r>
          </a:p>
          <a:p>
            <a:pPr marL="981075" lvl="0">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hiding of faith  /  sliding from faith  /  counting the cost – “Is it worth it?”</a:t>
            </a:r>
          </a:p>
        </p:txBody>
      </p:sp>
      <p:sp>
        <p:nvSpPr>
          <p:cNvPr id="3" name="TextBox 2">
            <a:extLst>
              <a:ext uri="{FF2B5EF4-FFF2-40B4-BE49-F238E27FC236}">
                <a16:creationId xmlns:a16="http://schemas.microsoft.com/office/drawing/2014/main" id="{F164A087-075C-37C5-6851-741DE61591A3}"/>
              </a:ext>
            </a:extLst>
          </p:cNvPr>
          <p:cNvSpPr txBox="1"/>
          <p:nvPr/>
        </p:nvSpPr>
        <p:spPr>
          <a:xfrm>
            <a:off x="1590466" y="1570940"/>
            <a:ext cx="7278624" cy="646331"/>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feelings &amp; experiences may draw a person closer to God, But knowing God and knowing the incomparable riches of Christ is what holds us close.</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A239CB8C-7342-CCDA-96EE-1B4EE827498D}"/>
              </a:ext>
            </a:extLst>
          </p:cNvPr>
          <p:cNvSpPr txBox="1"/>
          <p:nvPr/>
        </p:nvSpPr>
        <p:spPr>
          <a:xfrm>
            <a:off x="12972" y="2614798"/>
            <a:ext cx="2996569" cy="369332"/>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God speaks through His</a:t>
            </a:r>
            <a:r>
              <a:rPr kumimoji="0" lang="en-AU" b="0" i="0" u="none" strike="noStrike" kern="1200" cap="none" spc="0" normalizeH="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Son</a:t>
            </a:r>
            <a:endPar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462E7441-93E0-9F5A-ADC7-DB789EB97A9D}"/>
              </a:ext>
            </a:extLst>
          </p:cNvPr>
          <p:cNvSpPr txBox="1"/>
          <p:nvPr/>
        </p:nvSpPr>
        <p:spPr>
          <a:xfrm>
            <a:off x="2781924" y="2614798"/>
            <a:ext cx="4902364" cy="369332"/>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No other god/religion brings a word of God</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B1D2AF95-AF4C-0E8F-01EA-4F5CA9545ACA}"/>
              </a:ext>
            </a:extLst>
          </p:cNvPr>
          <p:cNvSpPr txBox="1"/>
          <p:nvPr/>
        </p:nvSpPr>
        <p:spPr>
          <a:xfrm>
            <a:off x="12972" y="2956349"/>
            <a:ext cx="2996569" cy="369332"/>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Jesus is God the Son</a:t>
            </a:r>
          </a:p>
        </p:txBody>
      </p:sp>
      <p:sp>
        <p:nvSpPr>
          <p:cNvPr id="10" name="TextBox 9">
            <a:extLst>
              <a:ext uri="{FF2B5EF4-FFF2-40B4-BE49-F238E27FC236}">
                <a16:creationId xmlns:a16="http://schemas.microsoft.com/office/drawing/2014/main" id="{CD123FCA-8F4C-0939-A41A-2FA3D1FC3EF6}"/>
              </a:ext>
            </a:extLst>
          </p:cNvPr>
          <p:cNvSpPr txBox="1"/>
          <p:nvPr/>
        </p:nvSpPr>
        <p:spPr>
          <a:xfrm>
            <a:off x="2050405" y="2932751"/>
            <a:ext cx="3044068" cy="646331"/>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Creation through the Son;</a:t>
            </a:r>
          </a:p>
          <a:p>
            <a:pPr marL="180975"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Radiance of the glory of God</a:t>
            </a:r>
          </a:p>
        </p:txBody>
      </p:sp>
      <p:sp>
        <p:nvSpPr>
          <p:cNvPr id="11" name="TextBox 10">
            <a:extLst>
              <a:ext uri="{FF2B5EF4-FFF2-40B4-BE49-F238E27FC236}">
                <a16:creationId xmlns:a16="http://schemas.microsoft.com/office/drawing/2014/main" id="{3CFDD92B-2346-537B-2838-C0C71566CF88}"/>
              </a:ext>
            </a:extLst>
          </p:cNvPr>
          <p:cNvSpPr txBox="1"/>
          <p:nvPr/>
        </p:nvSpPr>
        <p:spPr>
          <a:xfrm>
            <a:off x="5094473" y="2900927"/>
            <a:ext cx="4049111" cy="646331"/>
          </a:xfrm>
          <a:prstGeom prst="rect">
            <a:avLst/>
          </a:prstGeom>
          <a:noFill/>
        </p:spPr>
        <p:txBody>
          <a:bodyPr wrap="square" rtlCol="0">
            <a:spAutoFit/>
          </a:bodyPr>
          <a:lstStyle/>
          <a:p>
            <a:pPr marL="180975"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Exact imprint of the nature of God</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Upholds universe by the word of power</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1E6A443A-3B67-DA1D-1CE2-6BAE3EAD22AB}"/>
              </a:ext>
            </a:extLst>
          </p:cNvPr>
          <p:cNvSpPr txBox="1"/>
          <p:nvPr/>
        </p:nvSpPr>
        <p:spPr>
          <a:xfrm>
            <a:off x="12972" y="3552183"/>
            <a:ext cx="2996569" cy="369332"/>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Jesus purified us of our sins</a:t>
            </a:r>
          </a:p>
        </p:txBody>
      </p:sp>
      <p:sp>
        <p:nvSpPr>
          <p:cNvPr id="13" name="TextBox 12">
            <a:extLst>
              <a:ext uri="{FF2B5EF4-FFF2-40B4-BE49-F238E27FC236}">
                <a16:creationId xmlns:a16="http://schemas.microsoft.com/office/drawing/2014/main" id="{709AE4D1-6EF5-5329-6357-826C84E7AAC3}"/>
              </a:ext>
            </a:extLst>
          </p:cNvPr>
          <p:cNvSpPr txBox="1"/>
          <p:nvPr/>
        </p:nvSpPr>
        <p:spPr>
          <a:xfrm>
            <a:off x="2699334" y="3558083"/>
            <a:ext cx="4902364" cy="369332"/>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No other god/religion can purify one from sin.</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4" name="TextBox 13">
            <a:extLst>
              <a:ext uri="{FF2B5EF4-FFF2-40B4-BE49-F238E27FC236}">
                <a16:creationId xmlns:a16="http://schemas.microsoft.com/office/drawing/2014/main" id="{34D9F93A-1B01-494B-DF90-439FCADDF39B}"/>
              </a:ext>
            </a:extLst>
          </p:cNvPr>
          <p:cNvSpPr txBox="1"/>
          <p:nvPr/>
        </p:nvSpPr>
        <p:spPr>
          <a:xfrm>
            <a:off x="12972" y="3876648"/>
            <a:ext cx="2996569" cy="646331"/>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Sits at God’s right hand.</a:t>
            </a:r>
          </a:p>
          <a:p>
            <a:pPr marL="0" marR="0" lvl="0" indent="0" defTabSz="457200" rtl="0" eaLnBrk="1" fontAlgn="auto" latinLnBrk="0" hangingPunct="1">
              <a:lnSpc>
                <a:spcPct val="100000"/>
              </a:lnSpc>
              <a:spcBef>
                <a:spcPts val="0"/>
              </a:spcBef>
              <a:spcAft>
                <a:spcPts val="0"/>
              </a:spcAft>
              <a:buClrTx/>
              <a:buSzTx/>
              <a:buFontTx/>
              <a:buNone/>
              <a:tabLst/>
              <a:defRPr/>
            </a:pPr>
            <a:r>
              <a:rPr lang="en-AU" noProof="0" dirty="0">
                <a:solidFill>
                  <a:srgbClr val="FFFF00"/>
                </a:solidFill>
                <a:latin typeface="Times New Roman" panose="02020603050405020304" pitchFamily="18" charset="0"/>
                <a:cs typeface="Times New Roman" panose="02020603050405020304" pitchFamily="18" charset="0"/>
              </a:rPr>
              <a:t>Far superior to any angel.</a:t>
            </a:r>
            <a:endPar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a:extLst>
              <a:ext uri="{FF2B5EF4-FFF2-40B4-BE49-F238E27FC236}">
                <a16:creationId xmlns:a16="http://schemas.microsoft.com/office/drawing/2014/main" id="{61DC8245-4A5B-0ADB-1D6E-64BD7BF52BE0}"/>
              </a:ext>
            </a:extLst>
          </p:cNvPr>
          <p:cNvSpPr txBox="1"/>
          <p:nvPr/>
        </p:nvSpPr>
        <p:spPr>
          <a:xfrm>
            <a:off x="1590466" y="4659335"/>
            <a:ext cx="7176472" cy="923330"/>
          </a:xfrm>
          <a:prstGeom prst="rect">
            <a:avLst/>
          </a:prstGeom>
          <a:noFill/>
          <a:ln w="19050">
            <a:solidFill>
              <a:schemeClr val="bg1"/>
            </a:solidFill>
          </a:ln>
        </p:spPr>
        <p:txBody>
          <a:bodyPr wrap="square" rtlCol="0">
            <a:spAutoFit/>
          </a:bodyPr>
          <a:lstStyle/>
          <a:p>
            <a:pPr marR="0" lvl="0" algn="ctr" defTabSz="457200" rtl="0" eaLnBrk="1" fontAlgn="auto" latinLnBrk="0" hangingPunct="1">
              <a:lnSpc>
                <a:spcPct val="100000"/>
              </a:lnSpc>
              <a:spcBef>
                <a:spcPts val="0"/>
              </a:spcBef>
              <a:spcAft>
                <a:spcPts val="0"/>
              </a:spcAft>
              <a:buClrTx/>
              <a:buSzTx/>
              <a:defRPr/>
            </a:pPr>
            <a:r>
              <a:rPr lang="en-AU" dirty="0">
                <a:solidFill>
                  <a:srgbClr val="FFFF00"/>
                </a:solidFill>
                <a:latin typeface="Times New Roman" panose="02020603050405020304" pitchFamily="18" charset="0"/>
                <a:cs typeface="Times New Roman" panose="02020603050405020304" pitchFamily="18" charset="0"/>
              </a:rPr>
              <a:t>Engaging with a God who speaks to us today</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When Jesus speaks, He reveals the very nature of God.</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When God speaks through</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His word it cuts deep.  (A life-changing word)</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51396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
                                            <p:bg/>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5">
                                            <p:txEl>
                                              <p:pRg st="0" end="0"/>
                                            </p:tx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uiExpand="1" build="p"/>
      <p:bldP spid="7" grpId="0" animBg="1"/>
      <p:bldP spid="3" grpId="0"/>
      <p:bldP spid="4" grpId="0"/>
      <p:bldP spid="8" grpId="0"/>
      <p:bldP spid="9" grpId="0"/>
      <p:bldP spid="10" grpId="0" uiExpand="1" build="p"/>
      <p:bldP spid="11" grpId="0" uiExpand="1" build="p"/>
      <p:bldP spid="12" grpId="0"/>
      <p:bldP spid="13" grpId="0"/>
      <p:bldP spid="14" grpId="0"/>
      <p:bldP spid="15" grpId="0" uiExpand="1" build="p"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8456</TotalTime>
  <Words>352</Words>
  <Application>Microsoft Macintosh PowerPoint</Application>
  <PresentationFormat>On-screen Show (16:10)</PresentationFormat>
  <Paragraphs>39</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Arial</vt:lpstr>
      <vt:lpstr>Calibri</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232</cp:revision>
  <cp:lastPrinted>2025-04-10T05:52:14Z</cp:lastPrinted>
  <dcterms:created xsi:type="dcterms:W3CDTF">2024-07-12T04:24:48Z</dcterms:created>
  <dcterms:modified xsi:type="dcterms:W3CDTF">2025-04-24T05:41:01Z</dcterms:modified>
</cp:coreProperties>
</file>